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4" r:id="rId4"/>
    <p:sldId id="262" r:id="rId5"/>
    <p:sldId id="258" r:id="rId6"/>
    <p:sldId id="263" r:id="rId7"/>
  </p:sldIdLst>
  <p:sldSz cx="9144000" cy="6858000" type="screen4x3"/>
  <p:notesSz cx="6950075" cy="923607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725" autoAdjust="0"/>
  </p:normalViewPr>
  <p:slideViewPr>
    <p:cSldViewPr>
      <p:cViewPr varScale="1">
        <p:scale>
          <a:sx n="72" d="100"/>
          <a:sy n="72" d="100"/>
        </p:scale>
        <p:origin x="1144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7E25A8D2-C8BB-475C-BEEA-ABAE8A87948F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DEC6E52-F53D-4E4B-AF19-66C7F35F223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582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BDEB7E5-0205-4DE4-84CC-4748F04BF1CC}" type="datetimeFigureOut">
              <a:rPr lang="en-US" smtClean="0"/>
              <a:t>6/21/2021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BEBF2B7-5D26-49DE-90B0-1F0CC1947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0375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6" name="Footer Placeholder 4"/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Online 55th CIML Meeting – 2020</a:t>
            </a:r>
          </a:p>
        </p:txBody>
      </p:sp>
    </p:spTree>
    <p:extLst>
      <p:ext uri="{BB962C8B-B14F-4D97-AF65-F5344CB8AC3E}">
        <p14:creationId xmlns:p14="http://schemas.microsoft.com/office/powerpoint/2010/main" val="377727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9" name="Footer Placeholder 4"/>
          <p:cNvSpPr txBox="1">
            <a:spLocks/>
          </p:cNvSpPr>
          <p:nvPr userDrawn="1"/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dirty="0"/>
              <a:t>Online 55th CIML Meeting – 2020</a:t>
            </a:r>
          </a:p>
        </p:txBody>
      </p:sp>
    </p:spTree>
    <p:extLst>
      <p:ext uri="{BB962C8B-B14F-4D97-AF65-F5344CB8AC3E}">
        <p14:creationId xmlns:p14="http://schemas.microsoft.com/office/powerpoint/2010/main" val="708096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07524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57200" y="2348881"/>
            <a:ext cx="8075240" cy="33123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9512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GB" dirty="0"/>
              <a:t>Online 55th CIML Meeting – 2020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F3AA7-8D1D-4094-95D7-0F0AD16921C5}" type="slidenum">
              <a:rPr lang="en-GB" noProof="0" smtClean="0"/>
              <a:t>‹#›</a:t>
            </a:fld>
            <a:endParaRPr lang="en-GB" noProof="0" dirty="0"/>
          </a:p>
        </p:txBody>
      </p:sp>
      <p:pic>
        <p:nvPicPr>
          <p:cNvPr id="12" name="Picture 2" descr="International Organization of Legal Metrology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12595"/>
            <a:ext cx="5616624" cy="72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1" y="167048"/>
            <a:ext cx="1336777" cy="89118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251" y="167048"/>
            <a:ext cx="1343237" cy="89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2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196752"/>
            <a:ext cx="8064896" cy="1296144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Update to the RLMO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600200" y="5834606"/>
            <a:ext cx="8064896" cy="588640"/>
          </a:xfrm>
          <a:prstGeom prst="rect">
            <a:avLst/>
          </a:prstGeom>
        </p:spPr>
        <p:txBody>
          <a:bodyPr/>
          <a:lstStyle/>
          <a:p>
            <a:pPr marL="0" indent="0">
              <a:buNone/>
            </a:pPr>
            <a:r>
              <a:rPr lang="en-GB" noProof="0" dirty="0"/>
              <a:t>RLMO </a:t>
            </a:r>
            <a:r>
              <a:rPr lang="en-GB" dirty="0"/>
              <a:t>Round Table, online, October, 202x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1</a:t>
            </a:fld>
            <a:endParaRPr lang="fr-FR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8264BAF-0967-41F0-A306-9A9D84C68E1D}"/>
              </a:ext>
            </a:extLst>
          </p:cNvPr>
          <p:cNvSpPr txBox="1"/>
          <p:nvPr/>
        </p:nvSpPr>
        <p:spPr>
          <a:xfrm>
            <a:off x="762000" y="4962334"/>
            <a:ext cx="638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By: 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DEF712E-BD4A-4C0A-8D76-252D22AFAD7D}"/>
              </a:ext>
            </a:extLst>
          </p:cNvPr>
          <p:cNvSpPr txBox="1">
            <a:spLocks/>
          </p:cNvSpPr>
          <p:nvPr/>
        </p:nvSpPr>
        <p:spPr>
          <a:xfrm>
            <a:off x="533400" y="2818656"/>
            <a:ext cx="806489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RLMO Logo Here</a:t>
            </a:r>
          </a:p>
        </p:txBody>
      </p:sp>
    </p:spTree>
    <p:extLst>
      <p:ext uri="{BB962C8B-B14F-4D97-AF65-F5344CB8AC3E}">
        <p14:creationId xmlns:p14="http://schemas.microsoft.com/office/powerpoint/2010/main" val="3188023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28056"/>
            <a:ext cx="8064896" cy="129614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dirty="0"/>
              <a:t>Overview of significant developments and activities during the past year in the RLMO: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299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828056"/>
            <a:ext cx="8064896" cy="1296144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r>
              <a:rPr lang="en-GB" dirty="0"/>
              <a:t>Overview of most urgent technical and other legal metrology issues in the region during the past year in the RLMO:</a:t>
            </a:r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443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4</a:t>
            </a:fld>
            <a:endParaRPr lang="fr-FR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2E05C37-9C15-4A35-A21C-831FE805C39B}"/>
              </a:ext>
            </a:extLst>
          </p:cNvPr>
          <p:cNvSpPr txBox="1">
            <a:spLocks/>
          </p:cNvSpPr>
          <p:nvPr/>
        </p:nvSpPr>
        <p:spPr>
          <a:xfrm>
            <a:off x="467544" y="1371600"/>
            <a:ext cx="8064896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Anticipated calendar of events for the coming year in the RLMO:</a:t>
            </a:r>
          </a:p>
        </p:txBody>
      </p:sp>
    </p:spTree>
    <p:extLst>
      <p:ext uri="{BB962C8B-B14F-4D97-AF65-F5344CB8AC3E}">
        <p14:creationId xmlns:p14="http://schemas.microsoft.com/office/powerpoint/2010/main" val="3586236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5</a:t>
            </a:fld>
            <a:endParaRPr lang="fr-FR"/>
          </a:p>
        </p:txBody>
      </p:sp>
      <p:sp>
        <p:nvSpPr>
          <p:cNvPr id="7" name="CustomShape 2">
            <a:extLst>
              <a:ext uri="{FF2B5EF4-FFF2-40B4-BE49-F238E27FC236}">
                <a16:creationId xmlns:a16="http://schemas.microsoft.com/office/drawing/2014/main" id="{C2BB44F5-7331-4893-A962-9064A70C7CBA}"/>
              </a:ext>
            </a:extLst>
          </p:cNvPr>
          <p:cNvSpPr/>
          <p:nvPr/>
        </p:nvSpPr>
        <p:spPr>
          <a:xfrm>
            <a:off x="936127" y="1143000"/>
            <a:ext cx="7596313" cy="44805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 algn="ctr"/>
            <a:r>
              <a:rPr lang="en-US" sz="2400" b="1" dirty="0"/>
              <a:t>Comments on RLMO discussion topics for this year </a:t>
            </a:r>
          </a:p>
          <a:p>
            <a:pPr algn="ctr"/>
            <a:endParaRPr lang="en-US" sz="2400" dirty="0"/>
          </a:p>
          <a:p>
            <a:r>
              <a:rPr lang="en-US" spc="-1" dirty="0">
                <a:uFill>
                  <a:solidFill>
                    <a:srgbClr val="FFFFFF"/>
                  </a:solidFill>
                </a:uFill>
                <a:latin typeface="Arial"/>
              </a:rPr>
              <a:t>Discussion Topic 1:</a:t>
            </a:r>
          </a:p>
          <a:p>
            <a:endParaRPr lang="en-US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pc="-1" dirty="0">
                <a:uFill>
                  <a:solidFill>
                    <a:srgbClr val="FFFFFF"/>
                  </a:solidFill>
                </a:uFill>
                <a:latin typeface="Arial"/>
              </a:rPr>
              <a:t>Discussion Topic 2:</a:t>
            </a:r>
          </a:p>
          <a:p>
            <a:endParaRPr lang="en-US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r>
              <a:rPr lang="en-US" spc="-1" dirty="0">
                <a:uFill>
                  <a:solidFill>
                    <a:srgbClr val="FFFFFF"/>
                  </a:solidFill>
                </a:uFill>
                <a:latin typeface="Arial"/>
              </a:rPr>
              <a:t>Etc.</a:t>
            </a:r>
          </a:p>
          <a:p>
            <a:endParaRPr lang="en-US" b="0" strike="noStrike" spc="-1" dirty="0"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2165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/>
          <a:lstStyle/>
          <a:p>
            <a:fld id="{112F3AA7-8D1D-4094-95D7-0F0AD16921C5}" type="slidenum">
              <a:rPr lang="fr-FR" smtClean="0"/>
              <a:t>6</a:t>
            </a:fld>
            <a:endParaRPr lang="fr-FR"/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DF695B10-FAA3-4B5B-ACEC-B8C633D2EC40}"/>
              </a:ext>
            </a:extLst>
          </p:cNvPr>
          <p:cNvSpPr txBox="1">
            <a:spLocks/>
          </p:cNvSpPr>
          <p:nvPr/>
        </p:nvSpPr>
        <p:spPr>
          <a:xfrm>
            <a:off x="7345288" y="6356350"/>
            <a:ext cx="1187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12F3AA7-8D1D-4094-95D7-0F0AD16921C5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1E5D41A8-7FFD-4D14-8187-E84BA526C59B}"/>
              </a:ext>
            </a:extLst>
          </p:cNvPr>
          <p:cNvSpPr txBox="1"/>
          <p:nvPr/>
        </p:nvSpPr>
        <p:spPr>
          <a:xfrm>
            <a:off x="2718374" y="1548281"/>
            <a:ext cx="37925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DE" sz="2200" b="1" dirty="0"/>
              <a:t>Summary/Concluding Remarks</a:t>
            </a:r>
          </a:p>
        </p:txBody>
      </p:sp>
    </p:spTree>
    <p:extLst>
      <p:ext uri="{BB962C8B-B14F-4D97-AF65-F5344CB8AC3E}">
        <p14:creationId xmlns:p14="http://schemas.microsoft.com/office/powerpoint/2010/main" val="3475352440"/>
      </p:ext>
    </p:extLst>
  </p:cSld>
  <p:clrMapOvr>
    <a:masterClrMapping/>
  </p:clrMapOvr>
</p:sld>
</file>

<file path=ppt/theme/theme1.xml><?xml version="1.0" encoding="utf-8"?>
<a:theme xmlns:a="http://schemas.openxmlformats.org/drawingml/2006/main" name="51_CIML_ppt_layout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DDFA6394-9D5C-4A52-A549-F309092171A4}" vid="{691C8258-4C6A-4E2C-9682-AABF4F88D9D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55CIML_PPT_Template</Template>
  <TotalTime>10496</TotalTime>
  <Words>94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51_CIML_ppt_layout_2016</vt:lpstr>
      <vt:lpstr>Update to the RLMO</vt:lpstr>
      <vt:lpstr>Overview of significant developments and activities during the past year in the RLMO:</vt:lpstr>
      <vt:lpstr>Overview of most urgent technical and other legal metrology issues in the region during the past year in the RLMO: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Ehrlich, Charles D. (Fed)</dc:creator>
  <cp:lastModifiedBy>Ehrlich, Charles D. (Fed)</cp:lastModifiedBy>
  <cp:revision>23</cp:revision>
  <cp:lastPrinted>2021-06-21T18:37:17Z</cp:lastPrinted>
  <dcterms:created xsi:type="dcterms:W3CDTF">2020-09-21T16:54:59Z</dcterms:created>
  <dcterms:modified xsi:type="dcterms:W3CDTF">2021-06-22T19:19:15Z</dcterms:modified>
</cp:coreProperties>
</file>